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6" r:id="rId3"/>
    <p:sldId id="257" r:id="rId4"/>
    <p:sldId id="259" r:id="rId5"/>
    <p:sldId id="262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2D983-8269-425A-91FD-FD025AF0809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3A9CD-9792-4D48-9BE8-CD08CFA801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0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43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72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14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5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37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05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33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2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28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6AB-826C-4DE1-B92E-F79CA8143677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C87A-12E0-4DF4-B824-862103856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39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23945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Structure and Bonding</a:t>
            </a:r>
            <a:endParaRPr lang="en-GB" sz="3200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24128" y="433769"/>
            <a:ext cx="2133600" cy="365125"/>
          </a:xfrm>
        </p:spPr>
        <p:txBody>
          <a:bodyPr/>
          <a:lstStyle/>
          <a:p>
            <a:fld id="{3153E7D1-575B-4355-AF3C-6D1800013263}" type="datetime4">
              <a:rPr lang="en-GB" sz="2800" b="1" u="sng" smtClean="0">
                <a:solidFill>
                  <a:schemeClr val="tx1"/>
                </a:solidFill>
              </a:rPr>
              <a:t>18 June 2013</a:t>
            </a:fld>
            <a:endParaRPr lang="en-GB" sz="28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 descr="showing free electrons from the outer electron shells mingled with positively charged metal 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000143"/>
            <a:ext cx="2594223" cy="291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chemguide.co.uk/atoms/structures/diamon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77" y="1124744"/>
            <a:ext cx="2571739" cy="215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tructure of a buckminsterfullerene molecule - a large ball of 60 atom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946" y="4149080"/>
            <a:ext cx="2160240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ttp://image.wistatutor.com/content/chemical-bonding/graphite-structur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01" y="3683858"/>
            <a:ext cx="2448931" cy="244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tructure of Ionic Compound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225" y="4390183"/>
            <a:ext cx="2225243" cy="217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ovalent molecular structure of carbon dioxide with strong intramolecular covalent bonds and weak intermolecular bond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845" y="1529828"/>
            <a:ext cx="1909505" cy="2154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853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(c) doc b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84348"/>
            <a:ext cx="3456384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showing free electrons from the outer electron shells mingled with positively charged metal 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124744"/>
            <a:ext cx="300833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green-planet-solar-energy.com/images/metal-lattice-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32732"/>
            <a:ext cx="45720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81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ructure of Ionic Comp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924" y="3684483"/>
            <a:ext cx="3170344" cy="309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cubic latice made from 2 different elements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48680"/>
            <a:ext cx="2873623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Ionic lattice of sodium chloride, showing positively charged sodium ions bonded to negatively charged chloride ion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2952328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036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emguide.co.uk/atoms/structures/diamon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124744"/>
            <a:ext cx="352181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188640"/>
            <a:ext cx="4583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The giant covalent structure of diamond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 Arial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3848" y="1437425"/>
            <a:ext cx="798410" cy="6273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6" name="Picture 4" descr="http://www.cyberphysics.co.uk/graphics/diagrams/diamon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176" y="2051846"/>
            <a:ext cx="4725565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1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88640"/>
            <a:ext cx="4532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 Arial"/>
                <a:cs typeface="Arial" pitchFamily="34" charset="0"/>
              </a:rPr>
              <a:t>The giant covalent structure of graphite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 Arial"/>
              <a:cs typeface="Arial" pitchFamily="34" charset="0"/>
            </a:endParaRPr>
          </a:p>
        </p:txBody>
      </p:sp>
      <p:pic>
        <p:nvPicPr>
          <p:cNvPr id="5" name="Picture 4" descr="http://assets.openstudy.com/updates/attachments/4eccf97ce4b04e045aed8891-churringo-1327525329213-diamondstructuregraphitestructure1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28" t="7806" r="1715" b="5341"/>
          <a:stretch/>
        </p:blipFill>
        <p:spPr bwMode="auto">
          <a:xfrm>
            <a:off x="3171407" y="557972"/>
            <a:ext cx="5537490" cy="4403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0352" y="1171120"/>
            <a:ext cx="798410" cy="3368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324416" y="1171120"/>
            <a:ext cx="798410" cy="673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395400" y="4624947"/>
            <a:ext cx="3024336" cy="673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70" name="Picture 2" descr="http://image.wistatutor.com/content/chemical-bonding/graphite-structu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7" y="2564904"/>
            <a:ext cx="360039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446685" y="665842"/>
            <a:ext cx="1188549" cy="673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171407" y="557972"/>
            <a:ext cx="798410" cy="3492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04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6268" y="548680"/>
            <a:ext cx="294971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b="1" dirty="0"/>
              <a:t>Covalent molecular structure</a:t>
            </a:r>
            <a:endParaRPr lang="en-GB" dirty="0"/>
          </a:p>
        </p:txBody>
      </p:sp>
      <p:pic>
        <p:nvPicPr>
          <p:cNvPr id="5" name="Picture 4" descr="Covalent molecular structure of carbon dioxide with strong intramolecular covalent bonds and weak intermolecular bond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68" y="1484784"/>
            <a:ext cx="3685355" cy="3482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4" name="Picture 6" descr="http://www.chem.ufl.edu/~itl/2041_f97/matter/FG11_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055" y="980728"/>
            <a:ext cx="3770784" cy="251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ntermolecular Forc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468" y="4450296"/>
            <a:ext cx="3562544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8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rsc.org/ej/CC/2011/c0cc02411b/c0cc02411b-f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560840" cy="392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tructure of a buckminsterfullerene molecule - a large ball of 60 atom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05064"/>
            <a:ext cx="2664296" cy="2592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808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Magna Carta School</cp:lastModifiedBy>
  <cp:revision>20</cp:revision>
  <dcterms:created xsi:type="dcterms:W3CDTF">2013-06-17T18:07:09Z</dcterms:created>
  <dcterms:modified xsi:type="dcterms:W3CDTF">2013-06-18T08:05:20Z</dcterms:modified>
</cp:coreProperties>
</file>